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2C221451-688F-4709-854D-9F81AAA534D2}">
  <a:tblStyle styleId="{2C221451-688F-4709-854D-9F81AAA534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6e6ce8879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6e6ce8879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915e6017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915e6017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915e60173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915e60173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e6ce8879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e6ce8879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e6ce8879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6e6ce8879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74cd3ec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74cd3ec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e6ce887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e6ce887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e6ce8879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e6ce8879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923d38ac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923d38ac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e6ce8879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e6ce8879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6e6ce8879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6e6ce8879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6e6ce8879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6e6ce8879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74cd3ecc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74cd3ecc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915e60173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915e60173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915e6017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915e6017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5200"/>
              <a:buNone/>
              <a:defRPr sz="52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600"/>
              <a:buNone/>
              <a:defRPr sz="36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Char char="○"/>
              <a:defRPr>
                <a:solidFill>
                  <a:srgbClr val="F3F3F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Char char="■"/>
              <a:defRPr>
                <a:solidFill>
                  <a:srgbClr val="EFEFEF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  <a:defRPr>
                <a:solidFill>
                  <a:srgbClr val="D9D9D9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○"/>
              <a:defRPr sz="1200">
                <a:solidFill>
                  <a:srgbClr val="F3F3F3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200">
                <a:solidFill>
                  <a:srgbClr val="EFEFEF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○"/>
              <a:defRPr sz="1200">
                <a:solidFill>
                  <a:srgbClr val="F3F3F3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200">
                <a:solidFill>
                  <a:srgbClr val="EFEFEF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400"/>
              <a:buNone/>
              <a:defRPr sz="2400"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200"/>
              <a:buNone/>
              <a:defRPr sz="42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43434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 sz="2800"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Char char="○"/>
              <a:defRPr>
                <a:solidFill>
                  <a:srgbClr val="F3F3F3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Char char="■"/>
              <a:defRPr>
                <a:solidFill>
                  <a:srgbClr val="EFEFEF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rtatman/188-million-us-wildfir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 Fire Predictive Analytics with AWS Cloud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 - Selected Features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623400" y="3188500"/>
            <a:ext cx="85206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17" name="Google Shape;117;p22"/>
          <p:cNvGraphicFramePr/>
          <p:nvPr/>
        </p:nvGraphicFramePr>
        <p:xfrm>
          <a:off x="311700" y="1017725"/>
          <a:ext cx="8520600" cy="3674270"/>
        </p:xfrm>
        <a:graphic>
          <a:graphicData uri="http://schemas.openxmlformats.org/drawingml/2006/table">
            <a:tbl>
              <a:tblPr>
                <a:noFill/>
                <a:tableStyleId>{2C221451-688F-4709-854D-9F81AAA534D2}</a:tableStyleId>
              </a:tblPr>
              <a:tblGrid>
                <a:gridCol w="4260300"/>
                <a:gridCol w="4260300"/>
              </a:tblGrid>
              <a:tr h="708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FIRE_YEAR: long</a:t>
                      </a:r>
                      <a:endParaRPr/>
                    </a:p>
                  </a:txBody>
                  <a:tcPr marL="91425" marR="91425" marT="91425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LONGITUDE: double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</a:tr>
              <a:tr h="708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STAT_CAUSE_DESCR: string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STATE: string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</a:tr>
              <a:tr h="708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FIRE_SIZE: double</a:t>
                      </a:r>
                      <a:endParaRPr/>
                    </a:p>
                  </a:txBody>
                  <a:tcPr marL="91425" marR="91425" marT="91425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COUNTY: long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</a:tr>
              <a:tr h="708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LATITUDE: double</a:t>
                      </a:r>
                      <a:endParaRPr/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DISCOVERY_DATE: double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</a:tr>
              <a:tr h="545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SageMaker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40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SageMaker Python SDK</a:t>
            </a:r>
            <a:endParaRPr sz="20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b="1"/>
              <a:t>Session:</a:t>
            </a:r>
            <a:r>
              <a:rPr lang="en" sz="1700"/>
              <a:t> Provides a collection of methods for working with SageMaker resources.</a:t>
            </a: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b="1"/>
              <a:t>SKLearn Estimator:</a:t>
            </a:r>
            <a:r>
              <a:rPr lang="en" sz="1700"/>
              <a:t> Encapsulate training on SageMaker.</a:t>
            </a:r>
            <a:endParaRPr sz="1700"/>
          </a:p>
          <a:p>
            <a:pPr marL="1371600" lvl="2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Trained SKLearn Estimator (i.e. </a:t>
            </a:r>
            <a:r>
              <a:rPr lang="en" sz="1700">
                <a:solidFill>
                  <a:srgbClr val="F3F3F3"/>
                </a:solidFill>
              </a:rPr>
              <a:t>Random Forest Classifier)</a:t>
            </a:r>
            <a:endParaRPr sz="17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SageMaker notebook instances, trained SageMaker Estimator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Deploy model as SageMaker endpoint for a hosted machine learning solution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CloudWatch for Debugging and Monitoring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8025" y="557024"/>
            <a:ext cx="1565925" cy="78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SageMaker Screenshots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50" y="1017725"/>
            <a:ext cx="8170352" cy="350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an S3 bucket to QuickSight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4200" y="1096825"/>
            <a:ext cx="256819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6328000" y="732975"/>
            <a:ext cx="21342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Manifest JSON template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5348674" cy="39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QuickSight Analysis to create visualizations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38" y="1017725"/>
            <a:ext cx="804572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Online Training (i.e. training on the fly for data as it comes in)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fire size of a wildfire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Creating a UI for end users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body" idx="1"/>
          </p:nvPr>
        </p:nvSpPr>
        <p:spPr>
          <a:xfrm>
            <a:off x="262525" y="7689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5454600" cy="3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Wildfires can cause much destruction and cost millions of dollars in damage.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in severity and frequency of wildfires may be due to increased human development in wild/rural areas and climate change.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Ability to predict wildfires cause can help prevent and/or manage wildfires.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fire scientists to quickly determine the cause of wildfire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Dataset: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hlinkClick r:id="rId3"/>
              </a:rPr>
              <a:t>www.kaggle.com/rtatman/188-million-us-wildfires</a:t>
            </a:r>
            <a:endParaRPr u="sng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6175" y="326875"/>
            <a:ext cx="3066126" cy="215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6175" y="2736675"/>
            <a:ext cx="3066124" cy="19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List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Predict cause of wildfire (Lightning, Smoking, etc.)</a:t>
            </a:r>
            <a:endParaRPr sz="2400">
              <a:solidFill>
                <a:srgbClr val="F3F3F3"/>
              </a:solidFill>
            </a:endParaRPr>
          </a:p>
          <a:p>
            <a:pPr marL="457200" lvl="0" indent="-3810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Provide data visualizations of wildfire</a:t>
            </a:r>
            <a:endParaRPr sz="2400">
              <a:solidFill>
                <a:srgbClr val="F3F3F3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Provide a database to store historical wildfires that can be easily queried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135925" y="0"/>
            <a:ext cx="2610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Architecture</a:t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210025" y="1229450"/>
            <a:ext cx="2536200" cy="3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Technologies used: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+ libraries SQL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S3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Glue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Lambda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Athena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Redshift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QuickSight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SageMaker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CloudWatch Logs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850" y="32375"/>
            <a:ext cx="5312326" cy="50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738300"/>
            <a:ext cx="8520600" cy="41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Upload the csv data file to s3://landing-zone1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file is copied to the landing-zone-2 area bucket using CRR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SNS event is triggered which fires the lambda function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Lambda copies data into RedShift and triggers a Glue job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Glue starts the ETL job to apply mapping and place the file in its destination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the data to train and deploy model on SageMaker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Hit the SageMaker endpoint to predict the cause of wildfires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QuickSight to generate visualizations from S3 data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Query the data using Athena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82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Glue</a:t>
            </a: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945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Crawler: reads metadata from /landing-zone1/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ETL job: reduces the dataset and stores in /staging-area1/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Type: Spark (10 DPU)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2600" y="666538"/>
            <a:ext cx="3310175" cy="3810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RedShift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59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Stores historic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Lambda copies(appends) data into it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Data can be queried using a SQL client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7125" y="215750"/>
            <a:ext cx="1135175" cy="11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Athena 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querying data from S3 bucket using SQL queries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850" y="1638300"/>
            <a:ext cx="3924300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Athena</a:t>
            </a: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169000" y="1016300"/>
            <a:ext cx="8663400" cy="38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a crawler to create a table from landing zone 1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50" y="1710375"/>
            <a:ext cx="6583451" cy="32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PresentationFormat>On-screen Show (16:9)</PresentationFormat>
  <Paragraphs>75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Simple Dark</vt:lpstr>
      <vt:lpstr>Forest Fire Predictive Analytics with AWS Cloud</vt:lpstr>
      <vt:lpstr>Background</vt:lpstr>
      <vt:lpstr>Features List</vt:lpstr>
      <vt:lpstr>AWS Architecture</vt:lpstr>
      <vt:lpstr>Step-by-Step</vt:lpstr>
      <vt:lpstr>AWS Glue</vt:lpstr>
      <vt:lpstr>RedShift</vt:lpstr>
      <vt:lpstr>AWS Athena </vt:lpstr>
      <vt:lpstr>AWS Athena</vt:lpstr>
      <vt:lpstr>Dataset Overview - Selected Features</vt:lpstr>
      <vt:lpstr>AWS SageMaker</vt:lpstr>
      <vt:lpstr>AWS SageMaker Screenshots</vt:lpstr>
      <vt:lpstr>Connect an S3 bucket to QuickSight</vt:lpstr>
      <vt:lpstr>QuickSight Analysis to create visualizations</vt:lpstr>
      <vt:lpstr>Conclusion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Fire Predictive Analytics with AWS Cloud</dc:title>
  <cp:lastModifiedBy>Adit</cp:lastModifiedBy>
  <cp:revision>1</cp:revision>
  <dcterms:modified xsi:type="dcterms:W3CDTF">2020-09-20T05:53:03Z</dcterms:modified>
</cp:coreProperties>
</file>